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9" autoAdjust="0"/>
    <p:restoredTop sz="86429" autoAdjust="0"/>
  </p:normalViewPr>
  <p:slideViewPr>
    <p:cSldViewPr>
      <p:cViewPr varScale="1">
        <p:scale>
          <a:sx n="93" d="100"/>
          <a:sy n="93" d="100"/>
        </p:scale>
        <p:origin x="-15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12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2E379-25D9-4DCD-B317-0365ECE687FF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65A8E-5D66-4145-847E-57A7CAFEC6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65A8E-5D66-4145-847E-57A7CAFEC6E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65A8E-5D66-4145-847E-57A7CAFEC6E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65A8E-5D66-4145-847E-57A7CAFEC6E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65A8E-5D66-4145-847E-57A7CAFEC6E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65A8E-5D66-4145-847E-57A7CAFEC6E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  <p:sndAc>
      <p:stSnd>
        <p:snd r:embed="rId1" name="drumroll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CEFAAB-6A57-4212-AD3F-BFE81DE1AFD7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FF2BE1-D3B5-4F18-95F8-A1121631F39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edge/>
    <p:sndAc>
      <p:stSnd>
        <p:snd r:embed="rId13" name="drumroll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lltheweb.com/" TargetMode="External"/><Relationship Id="rId4" Type="http://schemas.openxmlformats.org/officeDocument/2006/relationships/hyperlink" Target="http://wiki.ask.com/Search_engine?qsrc=304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nfo.yahoo.com/privacy/us/yahoo/yahoo/ip#t1" TargetMode="External"/><Relationship Id="rId4" Type="http://schemas.openxmlformats.org/officeDocument/2006/relationships/hyperlink" Target="http://info.yahoo.com/privacy/us/yahoo/ip#t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Meta Search Engine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Alltheweb.com</a:t>
            </a:r>
          </a:p>
          <a:p>
            <a:pPr algn="ctr"/>
            <a:r>
              <a:rPr lang="en-US" sz="3000" dirty="0" smtClean="0">
                <a:solidFill>
                  <a:srgbClr val="002060"/>
                </a:solidFill>
              </a:rPr>
              <a:t>By</a:t>
            </a:r>
          </a:p>
          <a:p>
            <a:pPr algn="ctr"/>
            <a:r>
              <a:rPr lang="en-US" sz="3000" dirty="0" smtClean="0">
                <a:solidFill>
                  <a:srgbClr val="002060"/>
                </a:solidFill>
              </a:rPr>
              <a:t>Juan Carlos Saldarriaga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Alltheweb.com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History:</a:t>
            </a:r>
          </a:p>
          <a:p>
            <a:r>
              <a:rPr lang="en-US" b="1" dirty="0" err="1" smtClean="0"/>
              <a:t>Alltheweb</a:t>
            </a:r>
            <a:r>
              <a:rPr lang="en-US" dirty="0" smtClean="0"/>
              <a:t> was an Internet </a:t>
            </a:r>
            <a:r>
              <a:rPr lang="en-US" dirty="0" smtClean="0">
                <a:hlinkClick r:id="rId4" action="ppaction://hlinkfile" tooltip="Search engine"/>
              </a:rPr>
              <a:t>search engine</a:t>
            </a:r>
            <a:r>
              <a:rPr lang="en-US" dirty="0" smtClean="0"/>
              <a:t> that made its debut in mid-1999.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AlltheWeb</a:t>
            </a:r>
            <a:r>
              <a:rPr lang="en-US" dirty="0" smtClean="0"/>
              <a:t> had one of the largest web indexes back then and was loved by </a:t>
            </a:r>
            <a:r>
              <a:rPr lang="en-US" dirty="0" smtClean="0"/>
              <a:t>Webmasters.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 of March 25, 2004, </a:t>
            </a:r>
            <a:r>
              <a:rPr lang="en-US" dirty="0" err="1" smtClean="0"/>
              <a:t>Alltheweb</a:t>
            </a:r>
            <a:r>
              <a:rPr lang="en-US" dirty="0" smtClean="0"/>
              <a:t> joined the Yahoo! network of services and products. </a:t>
            </a:r>
            <a:r>
              <a:rPr lang="en-US" dirty="0" smtClean="0">
                <a:hlinkClick r:id="rId5"/>
              </a:rPr>
              <a:t>Alltheweb.com</a:t>
            </a:r>
            <a:r>
              <a:rPr lang="en-US" dirty="0" smtClean="0"/>
              <a:t>,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Alltheweb.com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000" dirty="0" smtClean="0"/>
              <a:t>General</a:t>
            </a:r>
          </a:p>
          <a:p>
            <a:r>
              <a:rPr lang="en-US" dirty="0" smtClean="0"/>
              <a:t>According to </a:t>
            </a:r>
            <a:r>
              <a:rPr lang="en-US" dirty="0" err="1" smtClean="0"/>
              <a:t>AllTheWeb</a:t>
            </a:r>
            <a:r>
              <a:rPr lang="en-US" dirty="0" smtClean="0"/>
              <a:t>, they </a:t>
            </a:r>
            <a:r>
              <a:rPr lang="en-US" dirty="0" smtClean="0"/>
              <a:t>had </a:t>
            </a:r>
            <a:r>
              <a:rPr lang="en-US" dirty="0" smtClean="0"/>
              <a:t>the largest, most comprehensive Web catalogue, indexing more than </a:t>
            </a:r>
            <a:r>
              <a:rPr lang="en-US" sz="4700" dirty="0" smtClean="0">
                <a:solidFill>
                  <a:srgbClr val="002060"/>
                </a:solidFill>
              </a:rPr>
              <a:t>3,151,743,117</a:t>
            </a:r>
            <a:r>
              <a:rPr lang="en-US" dirty="0" smtClean="0"/>
              <a:t> full-text Web pages and has "One of the fastest search response times on the market".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AllTheWeb</a:t>
            </a:r>
            <a:r>
              <a:rPr lang="en-US" dirty="0" smtClean="0"/>
              <a:t> </a:t>
            </a:r>
            <a:r>
              <a:rPr lang="en-US" dirty="0" smtClean="0"/>
              <a:t>was </a:t>
            </a:r>
            <a:r>
              <a:rPr lang="en-US" dirty="0" smtClean="0"/>
              <a:t>available in </a:t>
            </a:r>
            <a:r>
              <a:rPr lang="en-US" sz="4700" dirty="0" smtClean="0">
                <a:solidFill>
                  <a:srgbClr val="002060"/>
                </a:solidFill>
              </a:rPr>
              <a:t>46</a:t>
            </a:r>
            <a:r>
              <a:rPr lang="en-US" dirty="0" smtClean="0"/>
              <a:t> different </a:t>
            </a:r>
            <a:r>
              <a:rPr lang="en-US" dirty="0" smtClean="0"/>
              <a:t>languages.</a:t>
            </a:r>
          </a:p>
          <a:p>
            <a:endParaRPr lang="en-US" dirty="0" smtClean="0"/>
          </a:p>
          <a:p>
            <a:r>
              <a:rPr lang="en-US" dirty="0" err="1" smtClean="0"/>
              <a:t>AllTheWeb</a:t>
            </a:r>
            <a:r>
              <a:rPr lang="en-US" dirty="0" smtClean="0"/>
              <a:t> </a:t>
            </a:r>
            <a:r>
              <a:rPr lang="en-US" dirty="0" smtClean="0"/>
              <a:t>refreshed </a:t>
            </a:r>
            <a:r>
              <a:rPr lang="en-US" dirty="0" smtClean="0"/>
              <a:t>around </a:t>
            </a:r>
            <a:r>
              <a:rPr lang="en-US" sz="3600" dirty="0" smtClean="0">
                <a:solidFill>
                  <a:srgbClr val="002060"/>
                </a:solidFill>
              </a:rPr>
              <a:t>30%</a:t>
            </a:r>
            <a:r>
              <a:rPr lang="en-US" sz="3600" dirty="0" smtClean="0"/>
              <a:t> </a:t>
            </a:r>
            <a:r>
              <a:rPr lang="en-US" dirty="0" smtClean="0"/>
              <a:t>of it's pages every seven to ten days.  Around </a:t>
            </a:r>
            <a:r>
              <a:rPr lang="en-US" sz="3800" dirty="0" smtClean="0">
                <a:solidFill>
                  <a:srgbClr val="002060"/>
                </a:solidFill>
              </a:rPr>
              <a:t>60%</a:t>
            </a:r>
            <a:r>
              <a:rPr lang="en-US" sz="3800" dirty="0" smtClean="0"/>
              <a:t> </a:t>
            </a:r>
            <a:r>
              <a:rPr lang="en-US" dirty="0" smtClean="0"/>
              <a:t>of pages </a:t>
            </a:r>
            <a:r>
              <a:rPr lang="en-US" dirty="0" smtClean="0"/>
              <a:t>were refreshed </a:t>
            </a:r>
            <a:r>
              <a:rPr lang="en-US" dirty="0" smtClean="0"/>
              <a:t>once per month and around </a:t>
            </a:r>
            <a:r>
              <a:rPr lang="en-US" sz="3600" dirty="0" smtClean="0">
                <a:solidFill>
                  <a:srgbClr val="002060"/>
                </a:solidFill>
              </a:rPr>
              <a:t>10%</a:t>
            </a:r>
            <a:r>
              <a:rPr lang="en-US" sz="3600" dirty="0" smtClean="0"/>
              <a:t> </a:t>
            </a:r>
            <a:r>
              <a:rPr lang="en-US" dirty="0" smtClean="0"/>
              <a:t>of pages </a:t>
            </a:r>
            <a:r>
              <a:rPr lang="en-US" dirty="0" smtClean="0"/>
              <a:t>were refreshed </a:t>
            </a:r>
            <a:r>
              <a:rPr lang="en-US" dirty="0" smtClean="0"/>
              <a:t>less frequently. </a:t>
            </a:r>
          </a:p>
          <a:p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Alltheweb.com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When visitors </a:t>
            </a:r>
            <a:r>
              <a:rPr lang="en-US" dirty="0" smtClean="0"/>
              <a:t>conduct </a:t>
            </a:r>
            <a:r>
              <a:rPr lang="en-US" dirty="0" smtClean="0"/>
              <a:t>a </a:t>
            </a:r>
            <a:r>
              <a:rPr lang="en-US" dirty="0" smtClean="0">
                <a:hlinkClick r:id="rId4"/>
              </a:rPr>
              <a:t>search</a:t>
            </a:r>
            <a:r>
              <a:rPr lang="en-US" dirty="0" smtClean="0"/>
              <a:t> on alltheweb.com, their </a:t>
            </a:r>
            <a:r>
              <a:rPr lang="en-US" dirty="0" smtClean="0">
                <a:hlinkClick r:id="rId5" action="ppaction://hlinkfile"/>
              </a:rPr>
              <a:t>search</a:t>
            </a:r>
            <a:r>
              <a:rPr lang="en-US" dirty="0" smtClean="0"/>
              <a:t> terms are recorded on Yahoo! log files. </a:t>
            </a:r>
          </a:p>
          <a:p>
            <a:pPr lvl="1"/>
            <a:r>
              <a:rPr lang="en-US" dirty="0" smtClean="0"/>
              <a:t>All links on Alltheweb.com provided by Yahoo! are redirected through Yahoo! servers. </a:t>
            </a:r>
          </a:p>
          <a:p>
            <a:r>
              <a:rPr lang="en-US" dirty="0" smtClean="0"/>
              <a:t>Searching Alltheweb.com for Web and News Results </a:t>
            </a:r>
          </a:p>
          <a:p>
            <a:pPr lvl="1"/>
            <a:r>
              <a:rPr lang="en-US" dirty="0" smtClean="0"/>
              <a:t>Web search and News search results are provided by Yahoo!. </a:t>
            </a:r>
          </a:p>
          <a:p>
            <a:pPr lvl="1"/>
            <a:r>
              <a:rPr lang="en-US" dirty="0" smtClean="0"/>
              <a:t>When visitors conduct a Web or News search on Alltheweb.com, Yahoo! keeps track of which search terms are popular through Yahoo! Search Technology.</a:t>
            </a:r>
          </a:p>
          <a:p>
            <a:r>
              <a:rPr lang="en-US" dirty="0" smtClean="0"/>
              <a:t>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Alltheweb.com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2419350"/>
            <a:ext cx="62484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6ADAFA"/>
      </a:accent1>
      <a:accent2>
        <a:srgbClr val="20C8F7"/>
      </a:accent2>
      <a:accent3>
        <a:srgbClr val="76D9E8"/>
      </a:accent3>
      <a:accent4>
        <a:srgbClr val="21B2C8"/>
      </a:accent4>
      <a:accent5>
        <a:srgbClr val="4FCEFF"/>
      </a:accent5>
      <a:accent6>
        <a:srgbClr val="009DD9"/>
      </a:accent6>
      <a:hlink>
        <a:srgbClr val="5FF2CA"/>
      </a:hlink>
      <a:folHlink>
        <a:srgbClr val="0B9B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80</TotalTime>
  <Words>206</Words>
  <Application>Microsoft Office PowerPoint</Application>
  <PresentationFormat>On-screen Show (4:3)</PresentationFormat>
  <Paragraphs>32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Meta Search Engine</vt:lpstr>
      <vt:lpstr>Alltheweb.com</vt:lpstr>
      <vt:lpstr>Alltheweb.com</vt:lpstr>
      <vt:lpstr>Alltheweb.com</vt:lpstr>
      <vt:lpstr>Alltheweb.com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 Search Engine</dc:title>
  <dc:creator>Juan</dc:creator>
  <cp:lastModifiedBy>Juan</cp:lastModifiedBy>
  <cp:revision>11</cp:revision>
  <dcterms:created xsi:type="dcterms:W3CDTF">2011-07-08T12:25:12Z</dcterms:created>
  <dcterms:modified xsi:type="dcterms:W3CDTF">2011-07-08T13:45:42Z</dcterms:modified>
</cp:coreProperties>
</file>